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174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3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783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259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181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384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4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524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027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49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673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806F8-5C98-421F-BD5C-9D7ECE88C2E0}" type="datetimeFigureOut">
              <a:rPr kumimoji="1" lang="ja-JP" altLang="en-US" smtClean="0"/>
              <a:t>2023/2/14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66A9-2DA3-4D62-8EF2-5F1DBF6654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528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19">
            <a:extLst>
              <a:ext uri="{FF2B5EF4-FFF2-40B4-BE49-F238E27FC236}">
                <a16:creationId xmlns:a16="http://schemas.microsoft.com/office/drawing/2014/main" id="{1C9FF9AD-FB88-854A-AF69-9528AB1D3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568599"/>
              </p:ext>
            </p:extLst>
          </p:nvPr>
        </p:nvGraphicFramePr>
        <p:xfrm>
          <a:off x="98002" y="7177016"/>
          <a:ext cx="6660000" cy="15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000">
                  <a:extLst>
                    <a:ext uri="{9D8B030D-6E8A-4147-A177-3AD203B41FA5}">
                      <a16:colId xmlns:a16="http://schemas.microsoft.com/office/drawing/2014/main" val="2128665282"/>
                    </a:ext>
                  </a:extLst>
                </a:gridCol>
                <a:gridCol w="1478712">
                  <a:extLst>
                    <a:ext uri="{9D8B030D-6E8A-4147-A177-3AD203B41FA5}">
                      <a16:colId xmlns:a16="http://schemas.microsoft.com/office/drawing/2014/main" val="3828199017"/>
                    </a:ext>
                  </a:extLst>
                </a:gridCol>
                <a:gridCol w="2961288">
                  <a:extLst>
                    <a:ext uri="{9D8B030D-6E8A-4147-A177-3AD203B41FA5}">
                      <a16:colId xmlns:a16="http://schemas.microsoft.com/office/drawing/2014/main" val="2666160685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機　関　名</a:t>
                      </a:r>
                      <a:endParaRPr kumimoji="1" lang="ja-JP" altLang="en-US" sz="1200" b="1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職名・氏名</a:t>
                      </a:r>
                      <a:endParaRPr kumimoji="1" lang="ja-JP" altLang="en-US" sz="1200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/>
                        <a:t>メールアドレス</a:t>
                      </a:r>
                      <a:endParaRPr kumimoji="1" lang="ja-JP" alt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5130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586019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87260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971274"/>
                  </a:ext>
                </a:extLst>
              </a:tr>
            </a:tbl>
          </a:graphicData>
        </a:graphic>
      </p:graphicFrame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F8AB68-6955-F24C-AC6E-894C4CD9B6E3}"/>
              </a:ext>
            </a:extLst>
          </p:cNvPr>
          <p:cNvSpPr/>
          <p:nvPr/>
        </p:nvSpPr>
        <p:spPr>
          <a:xfrm>
            <a:off x="4622" y="8885208"/>
            <a:ext cx="6853378" cy="1020792"/>
          </a:xfrm>
          <a:prstGeom prst="rect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smtClean="0"/>
              <a:t>申込先（事務局）：</a:t>
            </a:r>
            <a:r>
              <a:rPr kumimoji="1" lang="ja-JP" altLang="en-US" b="1" dirty="0" smtClean="0"/>
              <a:t>宮城県経済商工観光部国際ビジネス推進室</a:t>
            </a:r>
            <a:endParaRPr kumimoji="1" lang="en-US" altLang="ja-JP" b="1" dirty="0"/>
          </a:p>
          <a:p>
            <a:pPr algn="ctr"/>
            <a:r>
              <a:rPr kumimoji="1" lang="ja-JP" altLang="en-US" b="1" dirty="0"/>
              <a:t>電話：</a:t>
            </a:r>
            <a:r>
              <a:rPr kumimoji="1" lang="en-US" altLang="ja-JP" b="1" dirty="0" smtClean="0"/>
              <a:t>022-211-2346</a:t>
            </a:r>
            <a:r>
              <a:rPr kumimoji="1" lang="ja-JP" altLang="en-US" b="1" dirty="0"/>
              <a:t>　</a:t>
            </a:r>
            <a:r>
              <a:rPr kumimoji="1" lang="ja-JP" altLang="en-US" b="1" dirty="0" smtClean="0"/>
              <a:t>　</a:t>
            </a:r>
            <a:r>
              <a:rPr kumimoji="1" lang="en-US" altLang="ja-JP" b="1" dirty="0" smtClean="0"/>
              <a:t>FAX</a:t>
            </a:r>
            <a:r>
              <a:rPr kumimoji="1" lang="ja-JP" altLang="en-US" b="1" dirty="0"/>
              <a:t>：</a:t>
            </a:r>
            <a:r>
              <a:rPr kumimoji="1" lang="en-US" altLang="ja-JP" b="1" dirty="0" smtClean="0"/>
              <a:t>022-268-4639</a:t>
            </a:r>
            <a:endParaRPr kumimoji="1" lang="en-US" altLang="ja-JP" b="1" dirty="0"/>
          </a:p>
          <a:p>
            <a:pPr algn="ctr"/>
            <a:r>
              <a:rPr kumimoji="1" lang="en-US" altLang="ja-JP" b="1" dirty="0"/>
              <a:t>E-mail : </a:t>
            </a:r>
            <a:r>
              <a:rPr kumimoji="1" lang="en-US" altLang="ja-JP" b="1" dirty="0" smtClean="0"/>
              <a:t>food-export@pref.miyagi.lg.jp</a:t>
            </a:r>
            <a:endParaRPr kumimoji="1" lang="en-US" altLang="ja-JP" b="1" dirty="0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23799" y="62886"/>
            <a:ext cx="6010402" cy="4838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5143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 smtClean="0"/>
              <a:t>宮城県食品輸出促進協議会　令和４年度第</a:t>
            </a:r>
            <a:r>
              <a:rPr lang="ja-JP" altLang="en-US" sz="1800" dirty="0"/>
              <a:t>２</a:t>
            </a:r>
            <a:r>
              <a:rPr lang="ja-JP" altLang="en-US" sz="1800" dirty="0" smtClean="0"/>
              <a:t>回セミナー</a:t>
            </a:r>
            <a:endParaRPr lang="ja-JP" altLang="en-US" sz="1800" dirty="0"/>
          </a:p>
        </p:txBody>
      </p:sp>
      <p:sp>
        <p:nvSpPr>
          <p:cNvPr id="9" name="サブタイトル 8">
            <a:extLst>
              <a:ext uri="{FF2B5EF4-FFF2-40B4-BE49-F238E27FC236}">
                <a16:creationId xmlns:a16="http://schemas.microsoft.com/office/drawing/2014/main" id="{E0A2A396-9F5D-3E4C-BD91-7802A4AA9FA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92526" y="1191296"/>
            <a:ext cx="4288353" cy="14650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>
                <a:latin typeface="+mn-ea"/>
              </a:rPr>
              <a:t>２０２３年</a:t>
            </a:r>
            <a:r>
              <a:rPr lang="ja-JP" altLang="en-US" sz="4000" b="1" dirty="0" smtClean="0">
                <a:latin typeface="+mn-ea"/>
              </a:rPr>
              <a:t>３</a:t>
            </a:r>
            <a:r>
              <a:rPr kumimoji="1" lang="ja-JP" altLang="en-US" sz="2400" b="1" dirty="0" smtClean="0">
                <a:latin typeface="+mn-ea"/>
              </a:rPr>
              <a:t>月</a:t>
            </a:r>
            <a:r>
              <a:rPr lang="ja-JP" altLang="en-US" sz="4000" b="1" dirty="0">
                <a:latin typeface="+mn-ea"/>
              </a:rPr>
              <a:t>９</a:t>
            </a:r>
            <a:r>
              <a:rPr kumimoji="1" lang="ja-JP" altLang="en-US" sz="2400" b="1" dirty="0" smtClean="0">
                <a:latin typeface="+mn-ea"/>
              </a:rPr>
              <a:t>日（木）</a:t>
            </a:r>
            <a:endParaRPr kumimoji="1" lang="en-US" altLang="ja-JP" sz="2400" b="1" dirty="0">
              <a:latin typeface="+mn-ea"/>
            </a:endParaRPr>
          </a:p>
          <a:p>
            <a:r>
              <a:rPr kumimoji="1" lang="ja-JP" altLang="en-US" sz="2400" b="1" dirty="0" smtClean="0">
                <a:latin typeface="+mn-ea"/>
              </a:rPr>
              <a:t>午後１時</a:t>
            </a:r>
            <a:r>
              <a:rPr lang="en-US" altLang="ja-JP" sz="2400" b="1" dirty="0" smtClean="0">
                <a:latin typeface="+mn-ea"/>
              </a:rPr>
              <a:t>15</a:t>
            </a:r>
            <a:r>
              <a:rPr kumimoji="1" lang="ja-JP" altLang="en-US" sz="2400" b="1" dirty="0" smtClean="0">
                <a:latin typeface="+mn-ea"/>
              </a:rPr>
              <a:t>分</a:t>
            </a:r>
            <a:r>
              <a:rPr kumimoji="1" lang="en-US" altLang="ja-JP" sz="2400" b="1" dirty="0" smtClean="0">
                <a:latin typeface="+mn-ea"/>
              </a:rPr>
              <a:t>〜</a:t>
            </a:r>
            <a:r>
              <a:rPr kumimoji="1" lang="ja-JP" altLang="en-US" sz="2400" b="1" dirty="0" smtClean="0">
                <a:latin typeface="+mn-ea"/>
              </a:rPr>
              <a:t>午後</a:t>
            </a:r>
            <a:r>
              <a:rPr kumimoji="1" lang="en-US" altLang="ja-JP" sz="2400" b="1" dirty="0" smtClean="0">
                <a:latin typeface="+mn-ea"/>
              </a:rPr>
              <a:t>3</a:t>
            </a:r>
            <a:r>
              <a:rPr kumimoji="1" lang="ja-JP" altLang="en-US" sz="2400" b="1" dirty="0" smtClean="0">
                <a:latin typeface="+mn-ea"/>
              </a:rPr>
              <a:t>時まで</a:t>
            </a:r>
            <a:endParaRPr kumimoji="1" lang="en-US" altLang="ja-JP" sz="2400" b="1" dirty="0" smtClean="0">
              <a:latin typeface="+mn-ea"/>
            </a:endParaRPr>
          </a:p>
          <a:p>
            <a:r>
              <a:rPr kumimoji="1" lang="en-US" altLang="ja-JP" sz="2400" b="1" dirty="0" smtClean="0">
                <a:latin typeface="+mn-ea"/>
              </a:rPr>
              <a:t>Zoom</a:t>
            </a:r>
            <a:r>
              <a:rPr kumimoji="1" lang="ja-JP" altLang="en-US" sz="2400" b="1" dirty="0" smtClean="0">
                <a:latin typeface="+mn-ea"/>
              </a:rPr>
              <a:t>によるオンライン配信</a:t>
            </a:r>
            <a:endParaRPr kumimoji="1" lang="ja-JP" altLang="en-US" sz="2400" b="1" dirty="0">
              <a:latin typeface="+mn-ea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4622" y="2708019"/>
            <a:ext cx="6905160" cy="4335794"/>
            <a:chOff x="26189" y="4364966"/>
            <a:chExt cx="6846264" cy="4435527"/>
          </a:xfrm>
        </p:grpSpPr>
        <p:grpSp>
          <p:nvGrpSpPr>
            <p:cNvPr id="18" name="グループ化 17"/>
            <p:cNvGrpSpPr/>
            <p:nvPr/>
          </p:nvGrpSpPr>
          <p:grpSpPr>
            <a:xfrm>
              <a:off x="26189" y="4364966"/>
              <a:ext cx="6805623" cy="4123426"/>
              <a:chOff x="26189" y="4364966"/>
              <a:chExt cx="6805623" cy="4123426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004839A1-7462-9743-BBB5-229228106970}"/>
                  </a:ext>
                </a:extLst>
              </p:cNvPr>
              <p:cNvSpPr/>
              <p:nvPr/>
            </p:nvSpPr>
            <p:spPr>
              <a:xfrm>
                <a:off x="26189" y="4364966"/>
                <a:ext cx="6788369" cy="4123426"/>
              </a:xfrm>
              <a:prstGeom prst="rect">
                <a:avLst/>
              </a:prstGeom>
              <a:noFill/>
              <a:ln w="381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正方形/長方形 20">
                <a:extLst>
                  <a:ext uri="{FF2B5EF4-FFF2-40B4-BE49-F238E27FC236}">
                    <a16:creationId xmlns:a16="http://schemas.microsoft.com/office/drawing/2014/main" id="{DBEC3941-5A50-EA41-9A10-184388C103B9}"/>
                  </a:ext>
                </a:extLst>
              </p:cNvPr>
              <p:cNvSpPr/>
              <p:nvPr/>
            </p:nvSpPr>
            <p:spPr>
              <a:xfrm>
                <a:off x="26190" y="4364966"/>
                <a:ext cx="6805622" cy="561236"/>
              </a:xfrm>
              <a:prstGeom prst="rect">
                <a:avLst/>
              </a:prstGeom>
              <a:solidFill>
                <a:srgbClr val="00B05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000" b="1" dirty="0" smtClean="0"/>
                  <a:t>セミナーの内容</a:t>
                </a:r>
                <a:endParaRPr kumimoji="1" lang="ja-JP" altLang="en-US" sz="2000" b="1" dirty="0"/>
              </a:p>
            </p:txBody>
          </p:sp>
        </p:grp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C8575BE5-5F75-AA46-B276-6615986346AF}"/>
                </a:ext>
              </a:extLst>
            </p:cNvPr>
            <p:cNvSpPr txBox="1"/>
            <p:nvPr/>
          </p:nvSpPr>
          <p:spPr>
            <a:xfrm>
              <a:off x="52319" y="5022220"/>
              <a:ext cx="6820134" cy="37782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+mn-ea"/>
                </a:rPr>
                <a:t>○県産食品の輸出拡大に向け，米国</a:t>
              </a:r>
              <a:r>
                <a:rPr kumimoji="1" lang="en-US" altLang="ja-JP" dirty="0" smtClean="0">
                  <a:latin typeface="+mn-ea"/>
                </a:rPr>
                <a:t>EC</a:t>
              </a:r>
              <a:r>
                <a:rPr kumimoji="1" lang="ja-JP" altLang="en-US" dirty="0" smtClean="0">
                  <a:latin typeface="+mn-ea"/>
                </a:rPr>
                <a:t>向け</a:t>
              </a:r>
              <a:r>
                <a:rPr lang="ja-JP" altLang="en-US" dirty="0" smtClean="0">
                  <a:latin typeface="+mn-ea"/>
                </a:rPr>
                <a:t>商品の魅せ方の取組</a:t>
              </a:r>
              <a:endParaRPr lang="en-US" altLang="ja-JP" dirty="0" smtClean="0">
                <a:latin typeface="+mn-ea"/>
              </a:endParaRPr>
            </a:p>
            <a:p>
              <a:r>
                <a:rPr kumimoji="1" lang="ja-JP" altLang="en-US" dirty="0" smtClean="0">
                  <a:latin typeface="+mn-ea"/>
                </a:rPr>
                <a:t>　や</a:t>
              </a:r>
              <a:r>
                <a:rPr lang="ja-JP" altLang="en-US" dirty="0" smtClean="0">
                  <a:latin typeface="+mn-ea"/>
                </a:rPr>
                <a:t>新規開拓先として魅力のあるメキシコの市場情報</a:t>
              </a:r>
              <a:r>
                <a:rPr kumimoji="1" lang="ja-JP" altLang="en-US" dirty="0" smtClean="0">
                  <a:latin typeface="+mn-ea"/>
                </a:rPr>
                <a:t>について学</a:t>
              </a:r>
              <a:endParaRPr kumimoji="1" lang="en-US" altLang="ja-JP" dirty="0" smtClean="0">
                <a:latin typeface="+mn-ea"/>
              </a:endParaRPr>
            </a:p>
            <a:p>
              <a:r>
                <a:rPr lang="ja-JP" altLang="en-US" dirty="0">
                  <a:latin typeface="+mn-ea"/>
                </a:rPr>
                <a:t>　</a:t>
              </a:r>
              <a:r>
                <a:rPr kumimoji="1" lang="ja-JP" altLang="en-US" dirty="0" err="1" smtClean="0">
                  <a:latin typeface="+mn-ea"/>
                </a:rPr>
                <a:t>ぶ</a:t>
              </a:r>
              <a:r>
                <a:rPr kumimoji="1" lang="ja-JP" altLang="en-US" dirty="0" smtClean="0">
                  <a:latin typeface="+mn-ea"/>
                </a:rPr>
                <a:t>セミナーを開催します！</a:t>
              </a:r>
              <a:endParaRPr kumimoji="1" lang="en-US" altLang="ja-JP" dirty="0" smtClean="0">
                <a:latin typeface="+mn-ea"/>
              </a:endParaRPr>
            </a:p>
            <a:p>
              <a:endParaRPr kumimoji="1" lang="en-US" altLang="ja-JP" dirty="0" smtClean="0">
                <a:latin typeface="+mn-ea"/>
              </a:endParaRPr>
            </a:p>
            <a:p>
              <a:r>
                <a:rPr lang="en-US" altLang="ja-JP" dirty="0" smtClean="0"/>
                <a:t>(</a:t>
              </a:r>
              <a:r>
                <a:rPr lang="ja-JP" altLang="en-US" dirty="0" smtClean="0"/>
                <a:t>１</a:t>
              </a:r>
              <a:r>
                <a:rPr lang="en-US" altLang="ja-JP" dirty="0" smtClean="0"/>
                <a:t>) </a:t>
              </a:r>
              <a:r>
                <a:rPr lang="en-US" altLang="ja-JP" dirty="0" err="1"/>
                <a:t>BtoC</a:t>
              </a:r>
              <a:r>
                <a:rPr lang="ja-JP" altLang="en-US" dirty="0"/>
                <a:t>でアメリカに売る</a:t>
              </a:r>
              <a:r>
                <a:rPr lang="ja-JP" altLang="en-US" dirty="0" smtClean="0"/>
                <a:t>！</a:t>
              </a:r>
              <a:endParaRPr lang="en-US" altLang="ja-JP" dirty="0" smtClean="0"/>
            </a:p>
            <a:p>
              <a:pPr algn="dist"/>
              <a:r>
                <a:rPr lang="en-US" altLang="ja-JP" dirty="0"/>
                <a:t> </a:t>
              </a:r>
              <a:r>
                <a:rPr lang="en-US" altLang="ja-JP" dirty="0" smtClean="0"/>
                <a:t>      </a:t>
              </a:r>
              <a:r>
                <a:rPr lang="ja-JP" altLang="en-US" dirty="0" smtClean="0"/>
                <a:t>今すぐ</a:t>
              </a:r>
              <a:r>
                <a:rPr lang="ja-JP" altLang="en-US" dirty="0"/>
                <a:t>小規模で始めるおやつの</a:t>
              </a:r>
              <a:r>
                <a:rPr lang="ja-JP" altLang="en-US" dirty="0" smtClean="0"/>
                <a:t>越境</a:t>
              </a:r>
              <a:r>
                <a:rPr lang="en-US" altLang="ja-JP" dirty="0"/>
                <a:t>EC </a:t>
              </a:r>
              <a:r>
                <a:rPr lang="ja-JP" altLang="en-US" dirty="0"/>
                <a:t>意外な食材も</a:t>
              </a:r>
              <a:r>
                <a:rPr lang="ja-JP" altLang="en-US" dirty="0" smtClean="0"/>
                <a:t>お菓子</a:t>
              </a:r>
              <a:endParaRPr lang="en-US" altLang="ja-JP" dirty="0" smtClean="0"/>
            </a:p>
            <a:p>
              <a:pPr algn="dist"/>
              <a:r>
                <a:rPr lang="en-US" altLang="ja-JP" dirty="0"/>
                <a:t> </a:t>
              </a:r>
              <a:r>
                <a:rPr lang="en-US" altLang="ja-JP" dirty="0" smtClean="0"/>
                <a:t>      </a:t>
              </a:r>
              <a:r>
                <a:rPr lang="ja-JP" altLang="en-US" dirty="0" smtClean="0"/>
                <a:t>に</a:t>
              </a:r>
              <a:r>
                <a:rPr lang="en-US" altLang="ja-JP" dirty="0"/>
                <a:t>⁉</a:t>
              </a:r>
              <a:endParaRPr lang="en-US" altLang="ja-JP" sz="300" dirty="0" smtClean="0"/>
            </a:p>
            <a:p>
              <a:r>
                <a:rPr lang="ja-JP" altLang="en-US" dirty="0" smtClean="0"/>
                <a:t>　　　　</a:t>
              </a:r>
              <a:r>
                <a:rPr lang="en-US" altLang="ja-JP" dirty="0" smtClean="0"/>
                <a:t>(</a:t>
              </a:r>
              <a:r>
                <a:rPr lang="ja-JP" altLang="en-US" dirty="0" smtClean="0"/>
                <a:t>株</a:t>
              </a:r>
              <a:r>
                <a:rPr lang="en-US" altLang="ja-JP" dirty="0" smtClean="0"/>
                <a:t>)</a:t>
              </a:r>
              <a:r>
                <a:rPr lang="ja-JP" altLang="en-US" dirty="0" smtClean="0"/>
                <a:t>とどく</a:t>
              </a:r>
              <a:r>
                <a:rPr lang="ja-JP" altLang="en-US" dirty="0"/>
                <a:t>和　代表取締役　児玉　佳哉氏</a:t>
              </a:r>
              <a:endParaRPr lang="en-US" altLang="ja-JP" sz="300" dirty="0"/>
            </a:p>
            <a:p>
              <a:r>
                <a:rPr lang="en-US" altLang="ja-JP" dirty="0" smtClean="0"/>
                <a:t>(</a:t>
              </a:r>
              <a:r>
                <a:rPr lang="ja-JP" altLang="en-US" dirty="0" smtClean="0"/>
                <a:t>２</a:t>
              </a:r>
              <a:r>
                <a:rPr lang="en-US" altLang="ja-JP" dirty="0" smtClean="0"/>
                <a:t>)</a:t>
              </a:r>
              <a:r>
                <a:rPr lang="ja-JP" altLang="en-US" dirty="0"/>
                <a:t>中南米の日本食市場～メキシコを中心に～</a:t>
              </a:r>
              <a:endParaRPr lang="en-US" altLang="ja-JP" sz="300" dirty="0"/>
            </a:p>
            <a:p>
              <a:r>
                <a:rPr lang="ja-JP" altLang="en-US" dirty="0" smtClean="0"/>
                <a:t>　　　　</a:t>
              </a:r>
              <a:r>
                <a:rPr lang="ja-JP" altLang="en-US" dirty="0"/>
                <a:t>独立行政法人日本貿易振興機構（ジェトロ）地域</a:t>
              </a:r>
              <a:r>
                <a:rPr lang="ja-JP" altLang="en-US" dirty="0" smtClean="0"/>
                <a:t>統括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　　　センター</a:t>
              </a:r>
              <a:r>
                <a:rPr lang="ja-JP" altLang="en-US" dirty="0"/>
                <a:t>長（東北）兼仙台貿易情報</a:t>
              </a:r>
              <a:r>
                <a:rPr lang="ja-JP" altLang="en-US" dirty="0" smtClean="0"/>
                <a:t>センター</a:t>
              </a:r>
              <a:r>
                <a:rPr lang="ja-JP" altLang="en-US" dirty="0"/>
                <a:t>所</a:t>
              </a:r>
              <a:r>
                <a:rPr lang="ja-JP" altLang="en-US" dirty="0" smtClean="0"/>
                <a:t>長</a:t>
              </a:r>
              <a:r>
                <a:rPr lang="ja-JP" altLang="en-US" dirty="0"/>
                <a:t>　</a:t>
              </a:r>
              <a:endParaRPr lang="en-US" altLang="ja-JP" dirty="0" smtClean="0"/>
            </a:p>
            <a:p>
              <a:r>
                <a:rPr lang="ja-JP" altLang="en-US" dirty="0"/>
                <a:t>　</a:t>
              </a:r>
              <a:r>
                <a:rPr lang="ja-JP" altLang="en-US" dirty="0" smtClean="0"/>
                <a:t>　　　峯村</a:t>
              </a:r>
              <a:r>
                <a:rPr lang="ja-JP" altLang="en-US" dirty="0"/>
                <a:t>　直志氏</a:t>
              </a:r>
              <a:endParaRPr lang="en-US" altLang="ja-JP" sz="300" dirty="0"/>
            </a:p>
            <a:p>
              <a:endParaRPr lang="en-US" altLang="ja-JP" dirty="0"/>
            </a:p>
          </p:txBody>
        </p:sp>
      </p:grp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6A0E29B-CEEC-9749-973F-6B5474CC6A23}"/>
              </a:ext>
            </a:extLst>
          </p:cNvPr>
          <p:cNvSpPr/>
          <p:nvPr/>
        </p:nvSpPr>
        <p:spPr>
          <a:xfrm>
            <a:off x="-10784" y="507244"/>
            <a:ext cx="6879568" cy="588034"/>
          </a:xfrm>
          <a:prstGeom prst="rect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b="1" dirty="0"/>
              <a:t>米国・中南米の食品市場を切り拓く</a:t>
            </a:r>
            <a:endParaRPr kumimoji="1" lang="ja-JP" altLang="en-US" sz="2800" b="1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C2460D59-F7B0-054B-8814-454F4665E967}"/>
              </a:ext>
            </a:extLst>
          </p:cNvPr>
          <p:cNvSpPr txBox="1"/>
          <p:nvPr/>
        </p:nvSpPr>
        <p:spPr>
          <a:xfrm>
            <a:off x="215621" y="6826532"/>
            <a:ext cx="64267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+mn-ea"/>
              </a:rPr>
              <a:t>※</a:t>
            </a:r>
            <a:r>
              <a:rPr kumimoji="1" lang="ja-JP" altLang="en-US" sz="1400" dirty="0" smtClean="0">
                <a:latin typeface="+mn-ea"/>
              </a:rPr>
              <a:t>参加を</a:t>
            </a:r>
            <a:r>
              <a:rPr kumimoji="1" lang="ja-JP" altLang="en-US" sz="1400" dirty="0">
                <a:latin typeface="+mn-ea"/>
              </a:rPr>
              <a:t>ご希望の方</a:t>
            </a:r>
            <a:r>
              <a:rPr kumimoji="1" lang="ja-JP" altLang="en-US" sz="1400" dirty="0" smtClean="0">
                <a:latin typeface="+mn-ea"/>
              </a:rPr>
              <a:t>は，下記により３月</a:t>
            </a:r>
            <a:r>
              <a:rPr lang="ja-JP" altLang="en-US" sz="1400" dirty="0">
                <a:latin typeface="+mn-ea"/>
              </a:rPr>
              <a:t>３</a:t>
            </a:r>
            <a:r>
              <a:rPr kumimoji="1" lang="ja-JP" altLang="en-US" sz="1400" dirty="0" smtClean="0">
                <a:latin typeface="+mn-ea"/>
              </a:rPr>
              <a:t>日</a:t>
            </a:r>
            <a:r>
              <a:rPr lang="en-US" altLang="ja-JP" sz="1400" dirty="0" smtClean="0">
                <a:latin typeface="+mn-ea"/>
              </a:rPr>
              <a:t>(</a:t>
            </a:r>
            <a:r>
              <a:rPr lang="ja-JP" altLang="en-US" sz="1400" dirty="0" smtClean="0">
                <a:latin typeface="+mn-ea"/>
              </a:rPr>
              <a:t>金</a:t>
            </a:r>
            <a:r>
              <a:rPr lang="en-US" altLang="ja-JP" sz="1400" dirty="0" smtClean="0">
                <a:latin typeface="+mn-ea"/>
              </a:rPr>
              <a:t>)</a:t>
            </a:r>
            <a:r>
              <a:rPr lang="ja-JP" altLang="en-US" sz="1400" dirty="0" err="1" smtClean="0">
                <a:latin typeface="+mn-ea"/>
              </a:rPr>
              <a:t>までに</a:t>
            </a:r>
            <a:r>
              <a:rPr lang="ja-JP" altLang="en-US" sz="1400" dirty="0" smtClean="0">
                <a:latin typeface="+mn-ea"/>
              </a:rPr>
              <a:t>お申し込みください。</a:t>
            </a:r>
            <a:endParaRPr kumimoji="1" lang="ja-JP" altLang="en-US" sz="1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6515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230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尾上　智子</dc:creator>
  <cp:lastModifiedBy>石ケ森  卓也</cp:lastModifiedBy>
  <cp:revision>18</cp:revision>
  <dcterms:created xsi:type="dcterms:W3CDTF">2022-07-26T06:30:06Z</dcterms:created>
  <dcterms:modified xsi:type="dcterms:W3CDTF">2023-02-14T07:40:34Z</dcterms:modified>
</cp:coreProperties>
</file>